
<file path=[Content_Types].xml><?xml version="1.0" encoding="utf-8"?>
<Types xmlns="http://schemas.openxmlformats.org/package/2006/content-types">
  <Default Extension="jfif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1" r:id="rId4"/>
    <p:sldId id="264" r:id="rId5"/>
  </p:sldIdLst>
  <p:sldSz cx="6858000" cy="9144000" type="screen4x3"/>
  <p:notesSz cx="9236075" cy="6950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ake Daly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7000"/>
    <a:srgbClr val="CC3300"/>
    <a:srgbClr val="4AD1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6377" autoAdjust="0"/>
  </p:normalViewPr>
  <p:slideViewPr>
    <p:cSldViewPr>
      <p:cViewPr varScale="1">
        <p:scale>
          <a:sx n="82" d="100"/>
          <a:sy n="82" d="100"/>
        </p:scale>
        <p:origin x="60" y="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195" cy="347504"/>
          </a:xfrm>
          <a:prstGeom prst="rect">
            <a:avLst/>
          </a:prstGeom>
        </p:spPr>
        <p:txBody>
          <a:bodyPr vert="horz" lIns="83721" tIns="41861" rIns="83721" bIns="4186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2305" y="0"/>
            <a:ext cx="4002195" cy="347504"/>
          </a:xfrm>
          <a:prstGeom prst="rect">
            <a:avLst/>
          </a:prstGeom>
        </p:spPr>
        <p:txBody>
          <a:bodyPr vert="horz" lIns="83721" tIns="41861" rIns="83721" bIns="4186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EC469F3-5D31-4671-B470-CA72CC98E2E0}" type="datetimeFigureOut">
              <a:rPr lang="en-CA"/>
              <a:pPr>
                <a:defRPr/>
              </a:pPr>
              <a:t>2023-06-07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01081"/>
            <a:ext cx="4002195" cy="348250"/>
          </a:xfrm>
          <a:prstGeom prst="rect">
            <a:avLst/>
          </a:prstGeom>
        </p:spPr>
        <p:txBody>
          <a:bodyPr vert="horz" lIns="83721" tIns="41861" rIns="83721" bIns="4186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2305" y="6601081"/>
            <a:ext cx="4002195" cy="348250"/>
          </a:xfrm>
          <a:prstGeom prst="rect">
            <a:avLst/>
          </a:prstGeom>
        </p:spPr>
        <p:txBody>
          <a:bodyPr vert="horz" lIns="83721" tIns="41861" rIns="83721" bIns="4186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F2676DC-2826-4D6C-BAF4-2FCDCA6CFAD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195" cy="347504"/>
          </a:xfrm>
          <a:prstGeom prst="rect">
            <a:avLst/>
          </a:prstGeom>
        </p:spPr>
        <p:txBody>
          <a:bodyPr vert="horz" lIns="83709" tIns="41855" rIns="83709" bIns="4185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2305" y="0"/>
            <a:ext cx="4002195" cy="347504"/>
          </a:xfrm>
          <a:prstGeom prst="rect">
            <a:avLst/>
          </a:prstGeom>
        </p:spPr>
        <p:txBody>
          <a:bodyPr vert="horz" lIns="83709" tIns="41855" rIns="83709" bIns="4185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8F93C80-4778-40E3-B7A5-8D843E9E07DD}" type="datetimeFigureOut">
              <a:rPr lang="en-CA"/>
              <a:pPr>
                <a:defRPr/>
              </a:pPr>
              <a:t>2023-06-07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643313" y="522288"/>
            <a:ext cx="1952625" cy="26050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09" tIns="41855" rIns="83709" bIns="41855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2978" y="3300540"/>
            <a:ext cx="7390121" cy="3128280"/>
          </a:xfrm>
          <a:prstGeom prst="rect">
            <a:avLst/>
          </a:prstGeom>
        </p:spPr>
        <p:txBody>
          <a:bodyPr vert="horz" lIns="83709" tIns="41855" rIns="83709" bIns="41855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01081"/>
            <a:ext cx="4002195" cy="348250"/>
          </a:xfrm>
          <a:prstGeom prst="rect">
            <a:avLst/>
          </a:prstGeom>
        </p:spPr>
        <p:txBody>
          <a:bodyPr vert="horz" lIns="83709" tIns="41855" rIns="83709" bIns="4185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2305" y="6601081"/>
            <a:ext cx="4002195" cy="348250"/>
          </a:xfrm>
          <a:prstGeom prst="rect">
            <a:avLst/>
          </a:prstGeom>
        </p:spPr>
        <p:txBody>
          <a:bodyPr vert="horz" lIns="83709" tIns="41855" rIns="83709" bIns="4185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FA870DB-AE88-4999-B2B6-19910ECA71E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6288C19-AA0B-4115-B618-FE0DACD52CAE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248DF-A8AA-41FB-B743-F6BCB27088A1}" type="datetimeFigureOut">
              <a:rPr lang="en-CA"/>
              <a:pPr>
                <a:defRPr/>
              </a:pPr>
              <a:t>2023-06-07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5E07D-2FF5-44F2-B677-67AE9A20CC0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37D17-5E1C-4181-9193-000AE719B08B}" type="datetimeFigureOut">
              <a:rPr lang="en-CA"/>
              <a:pPr>
                <a:defRPr/>
              </a:pPr>
              <a:t>2023-06-07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00206-3519-49AE-9B84-580194A25A6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0293C-C54D-44AF-8A77-47EF1566DCBB}" type="datetimeFigureOut">
              <a:rPr lang="en-CA"/>
              <a:pPr>
                <a:defRPr/>
              </a:pPr>
              <a:t>2023-06-07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F0C0B-CC08-441C-A962-A167ADE2227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8D8C0-09C6-405B-A902-70CA3BBB0362}" type="datetimeFigureOut">
              <a:rPr lang="en-CA"/>
              <a:pPr>
                <a:defRPr/>
              </a:pPr>
              <a:t>2023-06-07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A14D0-7553-467A-BE5A-5256C75AA29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255F1-B029-4F08-B4D8-107E35C6F5B1}" type="datetimeFigureOut">
              <a:rPr lang="en-CA"/>
              <a:pPr>
                <a:defRPr/>
              </a:pPr>
              <a:t>2023-06-07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A52C0-78E5-4360-8BA1-9DDA5A34A42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799ED-5618-44AD-9E8C-4E8A5315E6FC}" type="datetimeFigureOut">
              <a:rPr lang="en-CA"/>
              <a:pPr>
                <a:defRPr/>
              </a:pPr>
              <a:t>2023-06-07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73C98-F156-46C2-B36E-8278A41CD3B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96018-1521-47CF-A87A-814660E51D8F}" type="datetimeFigureOut">
              <a:rPr lang="en-CA"/>
              <a:pPr>
                <a:defRPr/>
              </a:pPr>
              <a:t>2023-06-07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D407E-9A39-4773-8A9E-AF998481A5D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A0A08-80FC-48FD-A07E-93E2F5246F96}" type="datetimeFigureOut">
              <a:rPr lang="en-CA"/>
              <a:pPr>
                <a:defRPr/>
              </a:pPr>
              <a:t>2023-06-07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55F3E-CBA6-4E9C-A90E-98DB15E53DD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C70DB-61F3-47E4-8C86-E4B27CA610C3}" type="datetimeFigureOut">
              <a:rPr lang="en-CA"/>
              <a:pPr>
                <a:defRPr/>
              </a:pPr>
              <a:t>2023-06-07</a:t>
            </a:fld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040C1-FAA6-4364-97C3-DED3A28026A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049C0-0C74-43B5-A082-50EFB31DA796}" type="datetimeFigureOut">
              <a:rPr lang="en-CA"/>
              <a:pPr>
                <a:defRPr/>
              </a:pPr>
              <a:t>2023-06-07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7B417-660D-42BE-BA40-3CA01F9212A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A764C-0966-4E9F-A2FA-05A1756621A3}" type="datetimeFigureOut">
              <a:rPr lang="en-CA"/>
              <a:pPr>
                <a:defRPr/>
              </a:pPr>
              <a:t>2023-06-07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D9561-4E98-4FDF-8A70-A5366E2EB54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C0025F0-50E5-4226-84E4-29FBF7DF1217}" type="datetimeFigureOut">
              <a:rPr lang="en-CA"/>
              <a:pPr>
                <a:defRPr/>
              </a:pPr>
              <a:t>2023-06-07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B1238D-A2F0-4100-B3B5-1615414DBB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liseetnationconservation.ca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9392" y="332400"/>
            <a:ext cx="6935199" cy="187743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Maliseet Nation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Conservation Council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Dedicated to the conservation &amp; co-management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Of our Traditional Resources in the St John Watershed/ Bay of Fundy</a:t>
            </a:r>
          </a:p>
        </p:txBody>
      </p:sp>
      <p:pic>
        <p:nvPicPr>
          <p:cNvPr id="15362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3663" y="250825"/>
            <a:ext cx="1535112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5"/>
          <p:cNvSpPr txBox="1">
            <a:spLocks noChangeArrowheads="1"/>
          </p:cNvSpPr>
          <p:nvPr/>
        </p:nvSpPr>
        <p:spPr bwMode="auto">
          <a:xfrm>
            <a:off x="92075" y="2678113"/>
            <a:ext cx="6742113" cy="274637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1200" b="1" dirty="0">
                <a:latin typeface="Calibri" pitchFamily="34" charset="0"/>
              </a:rPr>
              <a:t>A Quarterly Newsletter				                     Spring(</a:t>
            </a:r>
            <a:r>
              <a:rPr lang="en-CA" sz="1200" b="1" dirty="0" err="1">
                <a:latin typeface="Calibri" pitchFamily="34" charset="0"/>
              </a:rPr>
              <a:t>Siiqon</a:t>
            </a:r>
            <a:r>
              <a:rPr lang="en-CA" sz="1200" b="1">
                <a:latin typeface="Calibri" pitchFamily="34" charset="0"/>
              </a:rPr>
              <a:t>)2023</a:t>
            </a:r>
            <a:endParaRPr lang="en-CA" sz="1200" b="1" dirty="0">
              <a:latin typeface="Calibri" pitchFamily="34" charset="0"/>
            </a:endParaRPr>
          </a:p>
        </p:txBody>
      </p:sp>
      <p:sp>
        <p:nvSpPr>
          <p:cNvPr id="15364" name="TextBox 6"/>
          <p:cNvSpPr txBox="1">
            <a:spLocks noChangeArrowheads="1"/>
          </p:cNvSpPr>
          <p:nvPr/>
        </p:nvSpPr>
        <p:spPr bwMode="auto">
          <a:xfrm>
            <a:off x="217488" y="2354263"/>
            <a:ext cx="6553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1400" b="1">
                <a:solidFill>
                  <a:srgbClr val="00B050"/>
                </a:solidFill>
                <a:latin typeface="Calibri" pitchFamily="34" charset="0"/>
              </a:rPr>
              <a:t>Visit our Website: </a:t>
            </a:r>
            <a:r>
              <a:rPr lang="en-CA" sz="1400" b="1">
                <a:solidFill>
                  <a:srgbClr val="00B050"/>
                </a:solidFill>
                <a:latin typeface="Calibri" pitchFamily="34" charset="0"/>
                <a:hlinkClick r:id="rId4"/>
              </a:rPr>
              <a:t>www.maliseetnationconservation.ca</a:t>
            </a:r>
            <a:r>
              <a:rPr lang="en-CA" sz="1400" b="1">
                <a:solidFill>
                  <a:srgbClr val="00B050"/>
                </a:solidFill>
                <a:latin typeface="Calibri" pitchFamily="34" charset="0"/>
              </a:rPr>
              <a:t> and Like us on Facebook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3825" y="3659188"/>
            <a:ext cx="6678613" cy="244475"/>
          </a:xfrm>
          <a:prstGeom prst="rect">
            <a:avLst/>
          </a:prstGeom>
          <a:solidFill>
            <a:srgbClr val="00B050"/>
          </a:solidFill>
        </p:spPr>
        <p:txBody>
          <a:bodyPr>
            <a:spAutoFit/>
          </a:bodyPr>
          <a:lstStyle/>
          <a:p>
            <a:r>
              <a:rPr lang="en-CA" sz="1000">
                <a:latin typeface="Calibri" pitchFamily="34" charset="0"/>
              </a:rPr>
              <a:t>Page1                                                Page2                                                        Page3                                                         Page4</a:t>
            </a:r>
          </a:p>
        </p:txBody>
      </p:sp>
      <p:sp>
        <p:nvSpPr>
          <p:cNvPr id="15366" name="TextBox 14"/>
          <p:cNvSpPr txBox="1">
            <a:spLocks noChangeArrowheads="1"/>
          </p:cNvSpPr>
          <p:nvPr/>
        </p:nvSpPr>
        <p:spPr bwMode="auto">
          <a:xfrm>
            <a:off x="5127624" y="3197781"/>
            <a:ext cx="15414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900" b="1" dirty="0">
                <a:latin typeface="Times New Roman" pitchFamily="18" charset="0"/>
                <a:cs typeface="Times New Roman" pitchFamily="18" charset="0"/>
              </a:rPr>
              <a:t>Color page</a:t>
            </a:r>
          </a:p>
          <a:p>
            <a:pPr algn="ctr"/>
            <a:endParaRPr lang="en-CA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7" name="TextBox 15"/>
          <p:cNvSpPr txBox="1">
            <a:spLocks noChangeArrowheads="1"/>
          </p:cNvSpPr>
          <p:nvPr/>
        </p:nvSpPr>
        <p:spPr bwMode="auto">
          <a:xfrm>
            <a:off x="5947046" y="8815608"/>
            <a:ext cx="777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1200" dirty="0">
                <a:latin typeface="Calibri" pitchFamily="34" charset="0"/>
              </a:rPr>
              <a:t>Page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989AE7-66AE-40E0-AD1D-C0BCBADC1E8C}"/>
              </a:ext>
            </a:extLst>
          </p:cNvPr>
          <p:cNvSpPr txBox="1"/>
          <p:nvPr/>
        </p:nvSpPr>
        <p:spPr>
          <a:xfrm>
            <a:off x="162212" y="3174805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 Wow</a:t>
            </a:r>
          </a:p>
          <a:p>
            <a:r>
              <a:rPr lang="en-CA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2023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115A95-0757-70F6-CEDE-0CEBBCA48EE5}"/>
              </a:ext>
            </a:extLst>
          </p:cNvPr>
          <p:cNvSpPr txBox="1"/>
          <p:nvPr/>
        </p:nvSpPr>
        <p:spPr>
          <a:xfrm>
            <a:off x="1772816" y="3130336"/>
            <a:ext cx="9004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Atlantic wolffish</a:t>
            </a:r>
            <a:endParaRPr lang="en-US" sz="1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3821647-8253-062B-F36E-7C76AA142B57}"/>
              </a:ext>
            </a:extLst>
          </p:cNvPr>
          <p:cNvSpPr txBox="1"/>
          <p:nvPr/>
        </p:nvSpPr>
        <p:spPr>
          <a:xfrm>
            <a:off x="3494088" y="2967881"/>
            <a:ext cx="99005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CA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CFOLC, MNCC</a:t>
            </a:r>
          </a:p>
          <a:p>
            <a:pPr algn="ctr"/>
            <a:r>
              <a:rPr lang="en-CA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 Roger Sark</a:t>
            </a:r>
            <a:endParaRPr lang="en-US" sz="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CA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CA" sz="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Spring</a:t>
            </a:r>
            <a:r>
              <a:rPr lang="en-CA" sz="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CA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Update, 2023</a:t>
            </a: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11"/>
          <p:cNvSpPr txBox="1">
            <a:spLocks noChangeArrowheads="1"/>
          </p:cNvSpPr>
          <p:nvPr/>
        </p:nvSpPr>
        <p:spPr bwMode="auto">
          <a:xfrm flipH="1">
            <a:off x="5745163" y="8742363"/>
            <a:ext cx="7985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1200">
                <a:latin typeface="Calibri" pitchFamily="34" charset="0"/>
              </a:rPr>
              <a:t>Page 2</a:t>
            </a:r>
          </a:p>
        </p:txBody>
      </p:sp>
      <p:sp>
        <p:nvSpPr>
          <p:cNvPr id="16387" name="TextBox 9"/>
          <p:cNvSpPr txBox="1">
            <a:spLocks noChangeArrowheads="1"/>
          </p:cNvSpPr>
          <p:nvPr/>
        </p:nvSpPr>
        <p:spPr bwMode="auto">
          <a:xfrm>
            <a:off x="412750" y="6884988"/>
            <a:ext cx="11525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CA">
              <a:latin typeface="Calibri" pitchFamily="34" charset="0"/>
            </a:endParaRPr>
          </a:p>
        </p:txBody>
      </p:sp>
      <p:sp>
        <p:nvSpPr>
          <p:cNvPr id="16388" name="TextBox 10"/>
          <p:cNvSpPr txBox="1">
            <a:spLocks noChangeArrowheads="1"/>
          </p:cNvSpPr>
          <p:nvPr/>
        </p:nvSpPr>
        <p:spPr bwMode="auto">
          <a:xfrm>
            <a:off x="565150" y="7037388"/>
            <a:ext cx="11525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CA">
              <a:latin typeface="Calibri" pitchFamily="34" charset="0"/>
            </a:endParaRPr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-5726113" y="-112713"/>
            <a:ext cx="428625" cy="260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CA" sz="1100">
                <a:solidFill>
                  <a:srgbClr val="0D0D0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</a:t>
            </a:r>
            <a:endParaRPr lang="en-CA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-5726113" y="5762625"/>
            <a:ext cx="2349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CA" sz="8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lang="en-CA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16409" name="Rectangle 25"/>
          <p:cNvSpPr>
            <a:spLocks noChangeArrowheads="1"/>
          </p:cNvSpPr>
          <p:nvPr/>
        </p:nvSpPr>
        <p:spPr bwMode="auto">
          <a:xfrm>
            <a:off x="-5726113" y="9366250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br>
              <a:rPr lang="en-CA" sz="400"/>
            </a:br>
            <a:endParaRPr lang="en-CA">
              <a:latin typeface="Calibri" pitchFamily="34" charset="0"/>
            </a:endParaRPr>
          </a:p>
          <a:p>
            <a:pPr eaLnBrk="0" hangingPunct="0"/>
            <a:endParaRPr lang="en-CA">
              <a:latin typeface="Calibri" pitchFamily="34" charset="0"/>
            </a:endParaRPr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-5726113" y="12239625"/>
            <a:ext cx="6858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CA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1"/>
          <p:cNvSpPr txBox="1">
            <a:spLocks noChangeArrowheads="1"/>
          </p:cNvSpPr>
          <p:nvPr/>
        </p:nvSpPr>
        <p:spPr bwMode="auto">
          <a:xfrm>
            <a:off x="6192838" y="8867775"/>
            <a:ext cx="6477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1200">
                <a:latin typeface="Calibri" pitchFamily="34" charset="0"/>
              </a:rPr>
              <a:t>Page 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8CCB4A5-8EC3-BC19-47AD-29C1D7884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624" y="2074863"/>
            <a:ext cx="3597939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 descr="A turtle on the ground&#10;&#10;Description automatically generated with low confidence">
            <a:extLst>
              <a:ext uri="{FF2B5EF4-FFF2-40B4-BE49-F238E27FC236}">
                <a16:creationId xmlns:a16="http://schemas.microsoft.com/office/drawing/2014/main" id="{D0099C7D-CA2E-771A-5220-D42EF68D74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5004048"/>
          </a:xfrm>
          <a:prstGeom prst="rect">
            <a:avLst/>
          </a:prstGeom>
        </p:spPr>
      </p:pic>
      <p:pic>
        <p:nvPicPr>
          <p:cNvPr id="6" name="Picture 5" descr="A coloring page of a turtle&#10;&#10;Description automatically generated">
            <a:extLst>
              <a:ext uri="{FF2B5EF4-FFF2-40B4-BE49-F238E27FC236}">
                <a16:creationId xmlns:a16="http://schemas.microsoft.com/office/drawing/2014/main" id="{AB3B7A4D-D59C-E704-272C-6A569F0C559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2" t="3479" r="4733" b="4336"/>
          <a:stretch/>
        </p:blipFill>
        <p:spPr>
          <a:xfrm>
            <a:off x="0" y="5010834"/>
            <a:ext cx="6858000" cy="413316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181551</TotalTime>
  <Words>83</Words>
  <Application>Microsoft Office PowerPoint</Application>
  <PresentationFormat>On-screen Show (4:3)</PresentationFormat>
  <Paragraphs>22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Georgina Craig</cp:lastModifiedBy>
  <cp:revision>329</cp:revision>
  <cp:lastPrinted>2023-04-20T16:18:57Z</cp:lastPrinted>
  <dcterms:created xsi:type="dcterms:W3CDTF">2015-05-05T16:12:48Z</dcterms:created>
  <dcterms:modified xsi:type="dcterms:W3CDTF">2023-06-07T18:46:21Z</dcterms:modified>
</cp:coreProperties>
</file>